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9753600" cx="130048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/>
          <p:nvPr>
            <p:ph type="title"/>
          </p:nvPr>
        </p:nvSpPr>
        <p:spPr>
          <a:xfrm>
            <a:off x="1270000" y="7366000"/>
            <a:ext cx="104648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1270000" y="7366000"/>
            <a:ext cx="104648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jpg"/><Relationship Id="rId4" Type="http://schemas.openxmlformats.org/officeDocument/2006/relationships/image" Target="../media/image0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jpg"/><Relationship Id="rId4" Type="http://schemas.openxmlformats.org/officeDocument/2006/relationships/image" Target="../media/image07.jpg"/><Relationship Id="rId5" Type="http://schemas.openxmlformats.org/officeDocument/2006/relationships/image" Target="../media/image0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jp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jpg"/><Relationship Id="rId4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0.jpg"/><Relationship Id="rId4" Type="http://schemas.openxmlformats.org/officeDocument/2006/relationships/image" Target="../media/image0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jpg"/><Relationship Id="rId4" Type="http://schemas.openxmlformats.org/officeDocument/2006/relationships/image" Target="../media/image0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0.jpg"/><Relationship Id="rId4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0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0.jpg"/><Relationship Id="rId4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0.jpg"/><Relationship Id="rId4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0.jpg"/><Relationship Id="rId4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0.jpg"/><Relationship Id="rId4" Type="http://schemas.openxmlformats.org/officeDocument/2006/relationships/image" Target="../media/image0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Relationship Id="rId5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Relationship Id="rId7" Type="http://schemas.openxmlformats.org/officeDocument/2006/relationships/image" Target="../media/image2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0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0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0.jpg"/><Relationship Id="rId4" Type="http://schemas.openxmlformats.org/officeDocument/2006/relationships/image" Target="../media/image1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0.jpg"/><Relationship Id="rId4" Type="http://schemas.openxmlformats.org/officeDocument/2006/relationships/image" Target="../media/image1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0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0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Relationship Id="rId4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/>
        </p:nvSpPr>
        <p:spPr>
          <a:xfrm>
            <a:off x="503237" y="1028700"/>
            <a:ext cx="6680200" cy="40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      </a:t>
            </a:r>
            <a:r>
              <a:rPr b="0" baseline="0" i="0" lang="en-US" sz="6400" u="none" cap="none" strike="noStrike">
                <a:solidFill>
                  <a:srgbClr val="66B1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</a:t>
            </a: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           </a:t>
            </a:r>
            <a:r>
              <a:rPr b="0" baseline="0" i="0" lang="en-US" sz="6400" u="none" cap="none" strike="noStrike">
                <a:solidFill>
                  <a:srgbClr val="66B1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yedut v </a:t>
            </a:r>
            <a:r>
              <a:rPr b="0" baseline="0" i="0" lang="en-US" sz="6400" u="none" cap="none" strike="noStrike">
                <a:solidFill>
                  <a:srgbClr val="66B1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go to</a:t>
            </a: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rad(a)   </a:t>
            </a:r>
            <a:r>
              <a:rPr b="0" baseline="0" i="0" lang="en-US" sz="6400" u="none" cap="none" strike="noStrike">
                <a:solidFill>
                  <a:srgbClr val="66B1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happy</a:t>
            </a: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1600" y="762000"/>
            <a:ext cx="4533899" cy="453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95300" y="7366000"/>
            <a:ext cx="120015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Jose i Laurie yedut v Las Vegas.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3900" y="2349500"/>
            <a:ext cx="3187699" cy="25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0000" y="3873500"/>
            <a:ext cx="3187699" cy="255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0" l="0" r="127" t="0"/>
          <a:stretch/>
        </p:blipFill>
        <p:spPr>
          <a:xfrm>
            <a:off x="3454400" y="2222500"/>
            <a:ext cx="6096000" cy="45720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70" name="Shape 70"/>
          <p:cNvSpPr txBox="1"/>
          <p:nvPr>
            <p:ph type="title"/>
          </p:nvPr>
        </p:nvSpPr>
        <p:spPr>
          <a:xfrm>
            <a:off x="3822700" y="7366000"/>
            <a:ext cx="53467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9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Jose rad.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927100" y="4025900"/>
            <a:ext cx="104648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9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Version 2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228600" y="3581400"/>
            <a:ext cx="12306299" cy="481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igrayit v 									</a:t>
            </a:r>
            <a:r>
              <a:rPr b="0" baseline="0" i="0" lang="en-US" sz="6400" u="none" cap="none" strike="noStrike">
                <a:solidFill>
                  <a:srgbClr val="86C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plays at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igraviye auftomati 	</a:t>
            </a:r>
            <a:r>
              <a:rPr b="0" baseline="0" i="0" lang="en-US" sz="6400" u="none" cap="none" strike="noStrike">
                <a:solidFill>
                  <a:srgbClr val="66B1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slot machines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53600" y="1905000"/>
            <a:ext cx="2844800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393700" y="482600"/>
            <a:ext cx="10315574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___ yest‘ 						</a:t>
            </a:r>
            <a:r>
              <a:rPr b="0" baseline="0" i="0" lang="en-US" sz="6400" u="none" cap="none" strike="noStrike">
                <a:solidFill>
                  <a:srgbClr val="86C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____ has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6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000" y="1752600"/>
            <a:ext cx="36068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 b="25155" l="4790" r="0" t="18592"/>
          <a:stretch/>
        </p:blipFill>
        <p:spPr>
          <a:xfrm>
            <a:off x="3744912" y="2222500"/>
            <a:ext cx="5805486" cy="45720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89" name="Shape 89"/>
          <p:cNvSpPr txBox="1"/>
          <p:nvPr>
            <p:ph type="title"/>
          </p:nvPr>
        </p:nvSpPr>
        <p:spPr>
          <a:xfrm>
            <a:off x="1270000" y="7366000"/>
            <a:ext cx="104648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8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Laurie.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b="35247" l="8055" r="33586" t="6393"/>
          <a:stretch/>
        </p:blipFill>
        <p:spPr>
          <a:xfrm>
            <a:off x="3098800" y="1460500"/>
            <a:ext cx="6096000" cy="45720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95" name="Shape 95"/>
          <p:cNvSpPr txBox="1"/>
          <p:nvPr>
            <p:ph type="title"/>
          </p:nvPr>
        </p:nvSpPr>
        <p:spPr>
          <a:xfrm>
            <a:off x="1270000" y="6388100"/>
            <a:ext cx="11417299" cy="26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8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Laurie yest’ chihuahua. Eta Jose.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95300" y="7366000"/>
            <a:ext cx="120015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Jose i Laurie yedut v Las Vegas.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3900" y="2349500"/>
            <a:ext cx="3187699" cy="25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0000" y="3873500"/>
            <a:ext cx="3187699" cy="255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17375" l="0" r="0" t="17270"/>
          <a:stretch/>
        </p:blipFill>
        <p:spPr>
          <a:xfrm>
            <a:off x="3454400" y="2222500"/>
            <a:ext cx="6121400" cy="5333999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63500" y="7366000"/>
            <a:ext cx="130556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Laurie igrayit v igraviye auftomati.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127" t="0"/>
          <a:stretch/>
        </p:blipFill>
        <p:spPr>
          <a:xfrm>
            <a:off x="3454400" y="2590800"/>
            <a:ext cx="6096000" cy="45720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x="3822700" y="7366000"/>
            <a:ext cx="53467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9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Jose rad.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092200" y="4597400"/>
            <a:ext cx="104648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9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Version 3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863600" y="2298700"/>
            <a:ext cx="11036400" cy="6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CD4D"/>
              </a:buClr>
              <a:buSzPct val="25000"/>
              <a:buFont typeface="Helvetica Neue"/>
              <a:buNone/>
            </a:pPr>
            <a:r>
              <a:rPr b="0" baseline="0" i="0" lang="en-US" sz="9600" u="none" cap="none" strike="noStrike">
                <a:solidFill>
                  <a:srgbClr val="86C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 reading: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9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Laurie. Eta Jose. Jose i Laurie yedut v Las Vegas. Jose rad.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9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203200" y="6680200"/>
            <a:ext cx="125857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viwigrivayit kuritsu </a:t>
            </a:r>
            <a:r>
              <a:rPr b="0" baseline="0" i="0" lang="en-US" sz="6400" u="none" cap="none" strike="noStrike">
                <a:solidFill>
                  <a:srgbClr val="66B1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wins a chicken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0" y="2589211"/>
            <a:ext cx="3937000" cy="424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25155" l="4790" r="0" t="18592"/>
          <a:stretch/>
        </p:blipFill>
        <p:spPr>
          <a:xfrm>
            <a:off x="3744912" y="2222500"/>
            <a:ext cx="5805486" cy="45720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31" name="Shape 131"/>
          <p:cNvSpPr txBox="1"/>
          <p:nvPr>
            <p:ph type="title"/>
          </p:nvPr>
        </p:nvSpPr>
        <p:spPr>
          <a:xfrm>
            <a:off x="1270000" y="7366000"/>
            <a:ext cx="104648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8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Laurie.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b="35247" l="8055" r="33586" t="6393"/>
          <a:stretch/>
        </p:blipFill>
        <p:spPr>
          <a:xfrm>
            <a:off x="3098800" y="1460500"/>
            <a:ext cx="6096000" cy="45720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37" name="Shape 137"/>
          <p:cNvSpPr txBox="1"/>
          <p:nvPr>
            <p:ph type="title"/>
          </p:nvPr>
        </p:nvSpPr>
        <p:spPr>
          <a:xfrm>
            <a:off x="241300" y="6426200"/>
            <a:ext cx="12522199" cy="26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8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 Laurie yest’ chihuahua.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8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Jose.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95300" y="7366000"/>
            <a:ext cx="120015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Jose i Laurie yedut v Las Vegas.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3900" y="2349500"/>
            <a:ext cx="3187699" cy="25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0000" y="3873500"/>
            <a:ext cx="3187699" cy="255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-25400" y="6172200"/>
            <a:ext cx="130556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Laurie igrayit v igraviye auftomati.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6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-2438400"/>
            <a:ext cx="6429375" cy="85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4400" y="2222500"/>
            <a:ext cx="6096000" cy="45720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56" name="Shape 156"/>
          <p:cNvSpPr txBox="1"/>
          <p:nvPr>
            <p:ph type="title"/>
          </p:nvPr>
        </p:nvSpPr>
        <p:spPr>
          <a:xfrm>
            <a:off x="1270000" y="7366000"/>
            <a:ext cx="104648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Laurie viwigrivayit kuritsu.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6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33905" l="0" r="0" t="9843"/>
          <a:stretch/>
        </p:blipFill>
        <p:spPr>
          <a:xfrm>
            <a:off x="3454400" y="2590800"/>
            <a:ext cx="6096000" cy="45720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62" name="Shape 162"/>
          <p:cNvSpPr txBox="1"/>
          <p:nvPr>
            <p:ph type="title"/>
          </p:nvPr>
        </p:nvSpPr>
        <p:spPr>
          <a:xfrm>
            <a:off x="1270000" y="7366000"/>
            <a:ext cx="104648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Laurie nye rada.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15431" r="15335" t="0"/>
          <a:stretch/>
        </p:blipFill>
        <p:spPr>
          <a:xfrm>
            <a:off x="3187700" y="2222500"/>
            <a:ext cx="6096000" cy="45720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68" name="Shape 168"/>
          <p:cNvSpPr txBox="1"/>
          <p:nvPr>
            <p:ph type="title"/>
          </p:nvPr>
        </p:nvSpPr>
        <p:spPr>
          <a:xfrm>
            <a:off x="3822700" y="7366000"/>
            <a:ext cx="53467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9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Jose rad. 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1155700" y="3886200"/>
            <a:ext cx="104648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9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Version 4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b="25155" l="4790" r="0" t="18592"/>
          <a:stretch/>
        </p:blipFill>
        <p:spPr>
          <a:xfrm>
            <a:off x="508000" y="2019300"/>
            <a:ext cx="3722686" cy="29337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79" name="Shape 179"/>
          <p:cNvSpPr txBox="1"/>
          <p:nvPr>
            <p:ph type="title"/>
          </p:nvPr>
        </p:nvSpPr>
        <p:spPr>
          <a:xfrm>
            <a:off x="190500" y="5384800"/>
            <a:ext cx="12420600" cy="336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8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Laurie. U Laurie yest’ chihuahua. Eta Jose.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5">
            <a:alphaModFix/>
          </a:blip>
          <a:srcRect b="35247" l="8055" r="33586" t="6393"/>
          <a:stretch/>
        </p:blipFill>
        <p:spPr>
          <a:xfrm>
            <a:off x="7442200" y="1892300"/>
            <a:ext cx="4249737" cy="3187699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1028700" y="558800"/>
            <a:ext cx="11087099" cy="9182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132"/>
              </a:buClr>
              <a:buSzPct val="25000"/>
              <a:buFont typeface="Cabin"/>
              <a:buNone/>
            </a:pPr>
            <a:r>
              <a:rPr b="0" baseline="0" i="0" lang="en-US" sz="7200" u="none" cap="none" strike="noStrike">
                <a:solidFill>
                  <a:srgbClr val="66B132"/>
                </a:solidFill>
                <a:latin typeface="Cabin"/>
                <a:ea typeface="Cabin"/>
                <a:cs typeface="Cabin"/>
                <a:sym typeface="Cabin"/>
              </a:rPr>
              <a:t>Version 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7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Laurie. U Laurie yest’ Chihuahua. Eta Jose. Jose i Laurie yedut v Las Vegas. Laurie igrayit v igraviye auftomati. Jose rad. 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4300" y="1968500"/>
            <a:ext cx="3187699" cy="25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>
            <p:ph type="title"/>
          </p:nvPr>
        </p:nvSpPr>
        <p:spPr>
          <a:xfrm>
            <a:off x="-215900" y="5257800"/>
            <a:ext cx="13436599" cy="415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Jose i Laurie yedut v Las Vegas. Laurie igrayit v igraviye auftomati.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Laurie viwigrivayit kuritsu.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Laurie nye rada.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45700" y="2082800"/>
            <a:ext cx="2314575" cy="308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82900" y="1001712"/>
            <a:ext cx="2412999" cy="321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5700" y="2362200"/>
            <a:ext cx="3368674" cy="25273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104900" y="6946900"/>
            <a:ext cx="11214099" cy="227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Jose igrayit v poker.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Laurie nye rada.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6700" y="1473200"/>
            <a:ext cx="3911599" cy="521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2812" y="3098800"/>
            <a:ext cx="500697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6400" y="2247900"/>
            <a:ext cx="3492500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>
            <p:ph type="title"/>
          </p:nvPr>
        </p:nvSpPr>
        <p:spPr>
          <a:xfrm>
            <a:off x="647700" y="7239000"/>
            <a:ext cx="116967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Jose </a:t>
            </a: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viwigrivayit million dollarov.</a:t>
            </a:r>
            <a:r>
              <a:rPr b="0" baseline="0" i="0" lang="en-US" sz="6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4165600"/>
            <a:ext cx="4508500" cy="2998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 b="29216" l="0" r="0" t="14530"/>
          <a:stretch/>
        </p:blipFill>
        <p:spPr>
          <a:xfrm>
            <a:off x="3454400" y="2717800"/>
            <a:ext cx="6096000" cy="45720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09" name="Shape 209"/>
          <p:cNvSpPr txBox="1"/>
          <p:nvPr>
            <p:ph type="title"/>
          </p:nvPr>
        </p:nvSpPr>
        <p:spPr>
          <a:xfrm>
            <a:off x="1270000" y="7366000"/>
            <a:ext cx="104648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8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Laurie rada! 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1270000" y="7366000"/>
            <a:ext cx="104648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8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Jose nye rad.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4100" y="2692400"/>
            <a:ext cx="5816599" cy="435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863600" y="2298700"/>
            <a:ext cx="11036300" cy="65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CD4D"/>
              </a:buClr>
              <a:buSzPct val="25000"/>
              <a:buFont typeface="Helvetica Neue"/>
              <a:buNone/>
            </a:pPr>
            <a:r>
              <a:rPr b="0" baseline="0" i="0" lang="en-US" sz="9600" u="none" cap="none" strike="noStrike">
                <a:solidFill>
                  <a:srgbClr val="86C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 reading: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9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Laurie. Eta Jose. Jose i Laurie yedut v Las Vegas. Jose rad.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9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028700" y="558800"/>
            <a:ext cx="11087099" cy="9182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132"/>
              </a:buClr>
              <a:buSzPct val="25000"/>
              <a:buFont typeface="Cabin"/>
              <a:buNone/>
            </a:pPr>
            <a:r>
              <a:rPr b="0" baseline="0" i="0" lang="en-US" sz="7200" u="none" cap="none" strike="noStrike">
                <a:solidFill>
                  <a:srgbClr val="66B132"/>
                </a:solidFill>
                <a:latin typeface="Cabin"/>
                <a:ea typeface="Cabin"/>
                <a:cs typeface="Cabin"/>
                <a:sym typeface="Cabin"/>
              </a:rPr>
              <a:t>Version 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7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Laurie. U Laurie yest’ Chihuahua. Eta Jose. Jose i Laurie yedut v Las Vegas. Laurie igrayit v igraviye auftomati. Jose rad. 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19100" y="-139700"/>
            <a:ext cx="11798300" cy="962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132"/>
              </a:buClr>
              <a:buSzPct val="25000"/>
              <a:buFont typeface="Helvetica Neue"/>
              <a:buNone/>
            </a:pPr>
            <a:r>
              <a:rPr b="0" baseline="0" i="0" lang="en-US" sz="7200" u="none" cap="none" strike="noStrike">
                <a:solidFill>
                  <a:srgbClr val="66B1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Version 3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7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Laurie. U Laurie yest’ Chihuahua. Eta Jose. Jose i Laurie yedut v Las Vegas. Laurie igrayit v igraviye auftomati. Laurie viwigrivayit kuritsu. Jose rad.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114300" y="-292100"/>
            <a:ext cx="12788899" cy="1009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CD4D"/>
              </a:buClr>
              <a:buSzPct val="25000"/>
              <a:buFont typeface="Helvetica Neue"/>
              <a:buNone/>
            </a:pPr>
            <a:r>
              <a:rPr b="0" baseline="0" i="0" lang="en-US" sz="7200" u="none" cap="none" strike="noStrike">
                <a:solidFill>
                  <a:srgbClr val="86C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Version 4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Laurie. U Laurie yest’ Chihuahua. Eta Jose. Jose i Laurie yedut v Las Vegas. Laurie igrayit v igraviye auftomati. Laurie viwigrivayit kuritsu. Laurie nye rada. Jose igrayit v poker. Laurie nye rada. Jose rad. Jose viwigrivayit million dollarov. Laurie rada! Jose nye rad. U Jose yest’ kuritsa. Jose rad.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19100" y="-139700"/>
            <a:ext cx="11798400" cy="962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132"/>
              </a:buClr>
              <a:buSzPct val="25000"/>
              <a:buFont typeface="Helvetica Neue"/>
              <a:buNone/>
            </a:pPr>
            <a:r>
              <a:rPr b="0" baseline="0" i="0" lang="en-US" sz="7200" u="none" cap="none" strike="noStrike">
                <a:solidFill>
                  <a:srgbClr val="66B1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Version 3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7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Laurie. U Laurie yest’ Chihuahua. Eta Jose. Jose i Laurie yedut v Las Vegas. Laurie igrayit v igraviye auftomati. Laurie viwigrivayit kuritsu. Jose rad.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114300" y="-292100"/>
            <a:ext cx="12789000" cy="1009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CD4D"/>
              </a:buClr>
              <a:buSzPct val="25000"/>
              <a:buFont typeface="Helvetica Neue"/>
              <a:buNone/>
            </a:pPr>
            <a:r>
              <a:rPr b="0" baseline="0" i="0" lang="en-US" sz="7200" u="none" cap="none" strike="noStrike">
                <a:solidFill>
                  <a:srgbClr val="86C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Version 4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Laurie. U Laurie yest’ Chihuahua. Eta Jose. Jose i Laurie yedut v Las Vegas. Laurie igrayit v igraviye auftomati. Laurie viwigrivayit kuritsu. Laurie nye rada. Jose igrayit v poker. Laurie nye rada. Jose rad. Jose viwigrivayit million dollarov. Laurie rada! Jose nye rad. U Jose yest’ kuritsa. Jose rad.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2011" y="88900"/>
            <a:ext cx="9072561" cy="6807199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40" name="Shape 40"/>
          <p:cNvSpPr txBox="1"/>
          <p:nvPr>
            <p:ph type="title"/>
          </p:nvPr>
        </p:nvSpPr>
        <p:spPr>
          <a:xfrm>
            <a:off x="-76200" y="7073900"/>
            <a:ext cx="13157199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7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Laurie i Jose yedut v Las Vegas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1117600" y="4813300"/>
            <a:ext cx="104648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8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 reading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503237" y="1028700"/>
            <a:ext cx="66801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      </a:t>
            </a:r>
            <a:r>
              <a:rPr b="0" baseline="0" i="0" lang="en-US" sz="6400" u="none" cap="none" strike="noStrike">
                <a:solidFill>
                  <a:srgbClr val="66B1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</a:t>
            </a: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           </a:t>
            </a:r>
            <a:r>
              <a:rPr b="0" baseline="0" i="0" lang="en-US" sz="6400" u="none" cap="none" strike="noStrike">
                <a:solidFill>
                  <a:srgbClr val="66B1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yedut v </a:t>
            </a:r>
            <a:r>
              <a:rPr b="0" baseline="0" i="0" lang="en-US" sz="6400" u="none" cap="none" strike="noStrike">
                <a:solidFill>
                  <a:srgbClr val="66B1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go to</a:t>
            </a: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6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rad(a)   </a:t>
            </a:r>
            <a:r>
              <a:rPr b="0" baseline="0" i="0" lang="en-US" sz="6400" u="none" cap="none" strike="noStrike">
                <a:solidFill>
                  <a:srgbClr val="66B1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happy</a:t>
            </a:r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1600" y="762000"/>
            <a:ext cx="4533899" cy="453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 b="25155" l="4790" r="0" t="18592"/>
          <a:stretch/>
        </p:blipFill>
        <p:spPr>
          <a:xfrm>
            <a:off x="3744912" y="2222500"/>
            <a:ext cx="5805486" cy="45720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57" name="Shape 57"/>
          <p:cNvSpPr txBox="1"/>
          <p:nvPr>
            <p:ph type="title"/>
          </p:nvPr>
        </p:nvSpPr>
        <p:spPr>
          <a:xfrm>
            <a:off x="1270000" y="7366000"/>
            <a:ext cx="10464800" cy="170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8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Eta Laurie.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Photo - Horizontal">
  <a:themeElements>
    <a:clrScheme name="Photo - Horizontal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000000"/>
      </a:accent3>
      <a:accent4>
        <a:srgbClr val="BBE0E3"/>
      </a:accent4>
      <a:accent5>
        <a:srgbClr val="333399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